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168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58243" y="732688"/>
            <a:ext cx="37763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/>
                <a:ea typeface="Calibri"/>
              </a:rPr>
              <a:t>«Подари открытку ветерану»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0094" y="1270660"/>
            <a:ext cx="627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Учащиеся изготавливали открытки для оформления выставки и для выручения ветеранам, труженикам тыла</a:t>
            </a:r>
            <a:endParaRPr lang="ru-RU" sz="1600" b="1" i="1" dirty="0"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Рисунок 20" descr="D:\отчет май\открытки\IMG_20210429_08235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74" y="4812445"/>
            <a:ext cx="1943100" cy="14573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Рисунок 21" descr="D:\отчет май\открытки\IMG_20210429_08234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697937" y="4834457"/>
            <a:ext cx="1958975" cy="1468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 descr="D:\отчет май\открытки\IMG_20210429_08233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701" y="4772495"/>
            <a:ext cx="1955800" cy="14668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Рисунок 2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74" y="2020569"/>
            <a:ext cx="2042432" cy="1668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5" name="Рисунок 24" descr="D:\отчет май\открытки\IMG_20210429_08232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8" y="2565071"/>
            <a:ext cx="2091583" cy="1805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 descr="D:\отчет май\открытки\IMG_20210429_082303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8" y="4812445"/>
            <a:ext cx="1847850" cy="15127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9" name="Рисунок 28" descr="D:\отчет май\открытки\IMG_20210429_082757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941" y="4798262"/>
            <a:ext cx="2006600" cy="1504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" name="Рисунок 29" descr="D:\отчет май\открытки\IMG_20210429_082750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65"/>
          <a:stretch/>
        </p:blipFill>
        <p:spPr bwMode="auto">
          <a:xfrm>
            <a:off x="3354941" y="2585874"/>
            <a:ext cx="2295525" cy="16862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 descr="D:\отчет май\открытки\IMG_20210429_082637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t="1594"/>
          <a:stretch/>
        </p:blipFill>
        <p:spPr bwMode="auto">
          <a:xfrm>
            <a:off x="5923364" y="2020569"/>
            <a:ext cx="1733548" cy="2349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Рисунок 31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701" y="2020569"/>
            <a:ext cx="2038579" cy="1668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24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34</cp:revision>
  <dcterms:created xsi:type="dcterms:W3CDTF">2021-02-02T07:45:57Z</dcterms:created>
  <dcterms:modified xsi:type="dcterms:W3CDTF">2021-05-18T14:01:33Z</dcterms:modified>
</cp:coreProperties>
</file>